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302" r:id="rId4"/>
    <p:sldId id="301" r:id="rId5"/>
    <p:sldId id="305" r:id="rId6"/>
    <p:sldId id="300" r:id="rId7"/>
    <p:sldId id="299" r:id="rId8"/>
    <p:sldId id="298" r:id="rId9"/>
    <p:sldId id="297" r:id="rId10"/>
    <p:sldId id="296" r:id="rId11"/>
    <p:sldId id="295" r:id="rId12"/>
    <p:sldId id="294" r:id="rId13"/>
    <p:sldId id="291" r:id="rId14"/>
    <p:sldId id="290" r:id="rId15"/>
    <p:sldId id="289" r:id="rId16"/>
    <p:sldId id="288" r:id="rId17"/>
    <p:sldId id="287" r:id="rId18"/>
    <p:sldId id="286" r:id="rId19"/>
    <p:sldId id="285" r:id="rId20"/>
    <p:sldId id="284" r:id="rId21"/>
    <p:sldId id="283" r:id="rId22"/>
    <p:sldId id="282" r:id="rId23"/>
    <p:sldId id="281" r:id="rId24"/>
    <p:sldId id="280" r:id="rId25"/>
    <p:sldId id="30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0A958D7-CB69-4783-B624-A8E360D9DC98}">
          <p14:sldIdLst/>
        </p14:section>
        <p14:section name="Раздел без заголовка" id="{4915BE77-DE92-4BED-983F-C0052F57E0E7}">
          <p14:sldIdLst>
            <p14:sldId id="278"/>
            <p14:sldId id="279"/>
            <p14:sldId id="302"/>
            <p14:sldId id="301"/>
            <p14:sldId id="305"/>
            <p14:sldId id="300"/>
            <p14:sldId id="299"/>
            <p14:sldId id="298"/>
            <p14:sldId id="297"/>
            <p14:sldId id="296"/>
            <p14:sldId id="295"/>
            <p14:sldId id="294"/>
            <p14:sldId id="291"/>
            <p14:sldId id="290"/>
            <p14:sldId id="289"/>
            <p14:sldId id="288"/>
            <p14:sldId id="287"/>
            <p14:sldId id="286"/>
            <p14:sldId id="285"/>
            <p14:sldId id="284"/>
            <p14:sldId id="283"/>
            <p14:sldId id="282"/>
            <p14:sldId id="281"/>
            <p14:sldId id="280"/>
            <p14:sldId id="30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D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32" autoAdjust="0"/>
  </p:normalViewPr>
  <p:slideViewPr>
    <p:cSldViewPr>
      <p:cViewPr>
        <p:scale>
          <a:sx n="125" d="100"/>
          <a:sy n="125" d="100"/>
        </p:scale>
        <p:origin x="-1230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gif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582637E-CFB9-4046-830D-9C93CCF47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7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8F4CB0D-7828-493B-B64A-DD04ECA79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0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BE131B8-DD3D-4F2A-9398-2C6B4F969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F7FB0B33-B97F-7DB0-039D-7E4D2F9D4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157192"/>
            <a:ext cx="1562100" cy="1562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27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3F43DB3-6E02-4E03-B801-5B26C50AE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45439EB1-5ED4-4EAD-B4D0-6DFFC7F79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700808"/>
            <a:ext cx="1562100" cy="1562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27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ADDB7A1-41FA-4366-B105-8C9EACDE9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2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FB4EC1D-97E3-485D-8254-C682307D2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9EDB4A2-D9AE-E87C-6458-9FBF85F16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229200"/>
            <a:ext cx="1562100" cy="1562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96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1BE46DF-946D-44BC-A078-6DFA1E1E4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9DF0BF28-6633-985E-2EAB-DA7380A74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589240"/>
            <a:ext cx="1130052" cy="11300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49D029A8-A83F-A95C-05C2-2F2009896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589240"/>
            <a:ext cx="1130052" cy="11300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xmlns="" id="{74663BA5-2887-E606-395E-6B213DAE1215}"/>
              </a:ext>
            </a:extLst>
          </p:cNvPr>
          <p:cNvSpPr/>
          <p:nvPr/>
        </p:nvSpPr>
        <p:spPr>
          <a:xfrm rot="3224886">
            <a:off x="2793439" y="5303566"/>
            <a:ext cx="214695" cy="1055396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xmlns="" id="{2DA10CBA-E61A-4265-2A61-37ED3DEE8A69}"/>
              </a:ext>
            </a:extLst>
          </p:cNvPr>
          <p:cNvSpPr/>
          <p:nvPr/>
        </p:nvSpPr>
        <p:spPr>
          <a:xfrm rot="18260226">
            <a:off x="6507146" y="5295808"/>
            <a:ext cx="212033" cy="1039628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74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C25C1BD-26A8-4EFE-B93D-8917D8966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F9DBA1E8-ECC4-DF0B-16BC-A32E3519E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373216"/>
            <a:ext cx="1274068" cy="12740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77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94AA285-54A9-426A-BB35-59CADF4CE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xmlns="" id="{F2E1BC39-0F43-08E0-68CB-563831287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5485"/>
            <a:ext cx="1562100" cy="1562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616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CD95F86-990C-4D9E-9F60-D7841DD76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96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EA2470C-6D62-45BF-A918-1B1CF3071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42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59F4D9B-9CBF-45BB-8AF3-DC224B45E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3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10BB27E-C00E-45D9-A1B3-11F203133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7159179-24E5-CDCE-53C4-9A7D062A1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79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7F0DDB8-47D3-42EF-A369-BFE3F694F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F999CCE6-7ED7-340B-1FC7-2401543CE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157192"/>
            <a:ext cx="1562100" cy="1562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227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067E505-AC3C-435F-A789-F92F481B4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6D7BFFA3-6A31-0CD2-DF4D-C38DED929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607289"/>
            <a:ext cx="980728" cy="980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3BEFB82-E614-9681-1238-1574D2A549B5}"/>
              </a:ext>
            </a:extLst>
          </p:cNvPr>
          <p:cNvSpPr txBox="1"/>
          <p:nvPr/>
        </p:nvSpPr>
        <p:spPr>
          <a:xfrm>
            <a:off x="-1260648" y="5682154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Magnolia Script" panose="02000503070000020003" pitchFamily="2" charset="-52"/>
              </a:rPr>
              <a:t>Теперь мы знаем гимн 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Magnolia Script" panose="02000503070000020003" pitchFamily="2" charset="-52"/>
              </a:rPr>
              <a:t>«Юных экологов»!!!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4E6D052-488E-13B3-1DCE-36548D048D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680" y="1628800"/>
            <a:ext cx="4803583" cy="3602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BC15B49F-4AA1-5036-D1DD-6F296D0DD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470" y="5258055"/>
            <a:ext cx="1562100" cy="1562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513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0C16FA9-AC68-4475-A124-EF912F7FB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677D3806-CCC2-1106-5AF6-34F7C3444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40768"/>
            <a:ext cx="1562100" cy="1562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599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52817AB-775E-4ACA-A027-930DE03F0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xmlns="" id="{8DA6A1C4-FB1F-D886-49CB-6218272CA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085184"/>
            <a:ext cx="1562100" cy="1562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879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CE56CFC-DB91-4BE0-86DB-95FCBF764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xmlns="" id="{D72DC0DD-D040-FB9E-7ABD-C06D1238E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1562100" cy="1562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16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F34F8E4-BE26-2A70-1B67-3F78FF3E3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3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57D35CE-2B6C-47A9-9DD2-111B25A3A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5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6A2AF3C-1E02-4BFB-AF64-0446512D3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0B61B48-6E2B-1753-9C22-B749D3408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4653136"/>
            <a:ext cx="1562100" cy="1562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749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2604316-969A-4AE4-8C10-5AFAD1CA4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AF9CA3A-852F-F51D-B5E8-A89811CB5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-15544"/>
            <a:ext cx="1346076" cy="1346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135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DCEFA50-BFA1-4258-8316-9601AA8D9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0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9F37A38-6ED8-486C-B2FF-7F9032E31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9E2091A7-93A2-5D9D-75BB-DFA3CDF20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1274068" cy="12740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10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03602DD-D21A-48A0-BA55-481883E62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4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8</Words>
  <Application>Microsoft Office PowerPoint</Application>
  <PresentationFormat>Экран (4:3)</PresentationFormat>
  <Paragraphs>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82</cp:revision>
  <dcterms:created xsi:type="dcterms:W3CDTF">2022-06-07T07:24:50Z</dcterms:created>
  <dcterms:modified xsi:type="dcterms:W3CDTF">2022-06-10T11:31:30Z</dcterms:modified>
</cp:coreProperties>
</file>